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13CF1B-9C9A-49EC-B000-270C61CBEAA6}" v="20" dt="2023-06-09T06:05:08.2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7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Initial" userId="3073b35d3b3628e5" providerId="LiveId" clId="{9013CF1B-9C9A-49EC-B000-270C61CBEAA6}"/>
    <pc:docChg chg="undo custSel addSld modSld">
      <pc:chgData name="David Initial" userId="3073b35d3b3628e5" providerId="LiveId" clId="{9013CF1B-9C9A-49EC-B000-270C61CBEAA6}" dt="2023-06-09T06:05:08.229" v="111"/>
      <pc:docMkLst>
        <pc:docMk/>
      </pc:docMkLst>
      <pc:sldChg chg="addSp delSp modSp new mod modTransition modAnim">
        <pc:chgData name="David Initial" userId="3073b35d3b3628e5" providerId="LiveId" clId="{9013CF1B-9C9A-49EC-B000-270C61CBEAA6}" dt="2023-06-09T05:59:18.850" v="107"/>
        <pc:sldMkLst>
          <pc:docMk/>
          <pc:sldMk cId="1846282845" sldId="256"/>
        </pc:sldMkLst>
        <pc:spChg chg="mod">
          <ac:chgData name="David Initial" userId="3073b35d3b3628e5" providerId="LiveId" clId="{9013CF1B-9C9A-49EC-B000-270C61CBEAA6}" dt="2023-06-09T05:40:52.692" v="16" actId="20577"/>
          <ac:spMkLst>
            <pc:docMk/>
            <pc:sldMk cId="1846282845" sldId="256"/>
            <ac:spMk id="2" creationId="{77B8FCBC-E94B-F514-9722-AF1D63A1224C}"/>
          </ac:spMkLst>
        </pc:spChg>
        <pc:spChg chg="mod">
          <ac:chgData name="David Initial" userId="3073b35d3b3628e5" providerId="LiveId" clId="{9013CF1B-9C9A-49EC-B000-270C61CBEAA6}" dt="2023-06-09T05:40:59.450" v="36" actId="20577"/>
          <ac:spMkLst>
            <pc:docMk/>
            <pc:sldMk cId="1846282845" sldId="256"/>
            <ac:spMk id="3" creationId="{9F592BE1-2805-87F2-36E3-32A62163D26E}"/>
          </ac:spMkLst>
        </pc:spChg>
        <pc:picChg chg="add del mod">
          <ac:chgData name="David Initial" userId="3073b35d3b3628e5" providerId="LiveId" clId="{9013CF1B-9C9A-49EC-B000-270C61CBEAA6}" dt="2023-06-09T05:54:56.802" v="106"/>
          <ac:picMkLst>
            <pc:docMk/>
            <pc:sldMk cId="1846282845" sldId="256"/>
            <ac:picMk id="6" creationId="{43DD2B89-0A05-5FFC-C9FA-38E3A8B3D3A0}"/>
          </ac:picMkLst>
        </pc:picChg>
        <pc:picChg chg="add mod">
          <ac:chgData name="David Initial" userId="3073b35d3b3628e5" providerId="LiveId" clId="{9013CF1B-9C9A-49EC-B000-270C61CBEAA6}" dt="2023-06-09T05:59:18.850" v="107"/>
          <ac:picMkLst>
            <pc:docMk/>
            <pc:sldMk cId="1846282845" sldId="256"/>
            <ac:picMk id="9" creationId="{703D5C3F-648A-55AA-8EF5-1A2A21FD4E69}"/>
          </ac:picMkLst>
        </pc:picChg>
      </pc:sldChg>
      <pc:sldChg chg="addSp delSp modSp new mod modTransition setBg modAnim">
        <pc:chgData name="David Initial" userId="3073b35d3b3628e5" providerId="LiveId" clId="{9013CF1B-9C9A-49EC-B000-270C61CBEAA6}" dt="2023-06-09T05:59:18.850" v="107"/>
        <pc:sldMkLst>
          <pc:docMk/>
          <pc:sldMk cId="3483188625" sldId="257"/>
        </pc:sldMkLst>
        <pc:spChg chg="del">
          <ac:chgData name="David Initial" userId="3073b35d3b3628e5" providerId="LiveId" clId="{9013CF1B-9C9A-49EC-B000-270C61CBEAA6}" dt="2023-06-09T05:41:16.419" v="41" actId="26606"/>
          <ac:spMkLst>
            <pc:docMk/>
            <pc:sldMk cId="3483188625" sldId="257"/>
            <ac:spMk id="2" creationId="{07CF3A02-2768-B8EC-CFB8-7BEA6DD027E0}"/>
          </ac:spMkLst>
        </pc:spChg>
        <pc:spChg chg="del">
          <ac:chgData name="David Initial" userId="3073b35d3b3628e5" providerId="LiveId" clId="{9013CF1B-9C9A-49EC-B000-270C61CBEAA6}" dt="2023-06-09T05:41:16.419" v="41" actId="26606"/>
          <ac:spMkLst>
            <pc:docMk/>
            <pc:sldMk cId="3483188625" sldId="257"/>
            <ac:spMk id="3" creationId="{1556A409-F067-D6A6-8DBB-618072ECF353}"/>
          </ac:spMkLst>
        </pc:spChg>
        <pc:picChg chg="add mod">
          <ac:chgData name="David Initial" userId="3073b35d3b3628e5" providerId="LiveId" clId="{9013CF1B-9C9A-49EC-B000-270C61CBEAA6}" dt="2023-06-09T05:41:16.419" v="41" actId="26606"/>
          <ac:picMkLst>
            <pc:docMk/>
            <pc:sldMk cId="3483188625" sldId="257"/>
            <ac:picMk id="4" creationId="{02A2AB77-9D0E-61A5-AEED-FB1A8F509713}"/>
          </ac:picMkLst>
        </pc:picChg>
        <pc:picChg chg="add del mod">
          <ac:chgData name="David Initial" userId="3073b35d3b3628e5" providerId="LiveId" clId="{9013CF1B-9C9A-49EC-B000-270C61CBEAA6}" dt="2023-06-09T05:54:56.802" v="106"/>
          <ac:picMkLst>
            <pc:docMk/>
            <pc:sldMk cId="3483188625" sldId="257"/>
            <ac:picMk id="7" creationId="{D6A72DB4-6824-BA48-6421-1B06B41634C0}"/>
          </ac:picMkLst>
        </pc:picChg>
        <pc:picChg chg="add mod">
          <ac:chgData name="David Initial" userId="3073b35d3b3628e5" providerId="LiveId" clId="{9013CF1B-9C9A-49EC-B000-270C61CBEAA6}" dt="2023-06-09T05:59:18.850" v="107"/>
          <ac:picMkLst>
            <pc:docMk/>
            <pc:sldMk cId="3483188625" sldId="257"/>
            <ac:picMk id="11" creationId="{A93EBD5C-7439-17D1-7A85-2647BFC26760}"/>
          </ac:picMkLst>
        </pc:picChg>
      </pc:sldChg>
      <pc:sldChg chg="addSp delSp modSp new mod modTransition setBg modAnim">
        <pc:chgData name="David Initial" userId="3073b35d3b3628e5" providerId="LiveId" clId="{9013CF1B-9C9A-49EC-B000-270C61CBEAA6}" dt="2023-06-09T05:59:18.850" v="107"/>
        <pc:sldMkLst>
          <pc:docMk/>
          <pc:sldMk cId="1949572848" sldId="258"/>
        </pc:sldMkLst>
        <pc:spChg chg="del">
          <ac:chgData name="David Initial" userId="3073b35d3b3628e5" providerId="LiveId" clId="{9013CF1B-9C9A-49EC-B000-270C61CBEAA6}" dt="2023-06-09T05:41:33.912" v="45" actId="26606"/>
          <ac:spMkLst>
            <pc:docMk/>
            <pc:sldMk cId="1949572848" sldId="258"/>
            <ac:spMk id="2" creationId="{F267EA8B-D098-B695-D6D2-CF1A22D014B1}"/>
          </ac:spMkLst>
        </pc:spChg>
        <pc:spChg chg="del">
          <ac:chgData name="David Initial" userId="3073b35d3b3628e5" providerId="LiveId" clId="{9013CF1B-9C9A-49EC-B000-270C61CBEAA6}" dt="2023-06-09T05:41:28.441" v="43"/>
          <ac:spMkLst>
            <pc:docMk/>
            <pc:sldMk cId="1949572848" sldId="258"/>
            <ac:spMk id="3" creationId="{F863C402-15B2-C4D0-FC0A-E69F073F0AE2}"/>
          </ac:spMkLst>
        </pc:spChg>
        <pc:spChg chg="add">
          <ac:chgData name="David Initial" userId="3073b35d3b3628e5" providerId="LiveId" clId="{9013CF1B-9C9A-49EC-B000-270C61CBEAA6}" dt="2023-06-09T05:41:54.025" v="48" actId="26606"/>
          <ac:spMkLst>
            <pc:docMk/>
            <pc:sldMk cId="1949572848" sldId="258"/>
            <ac:spMk id="10" creationId="{A9F529C3-C941-49FD-8C67-82F134F64BDB}"/>
          </ac:spMkLst>
        </pc:spChg>
        <pc:spChg chg="add">
          <ac:chgData name="David Initial" userId="3073b35d3b3628e5" providerId="LiveId" clId="{9013CF1B-9C9A-49EC-B000-270C61CBEAA6}" dt="2023-06-09T05:41:54.025" v="48" actId="26606"/>
          <ac:spMkLst>
            <pc:docMk/>
            <pc:sldMk cId="1949572848" sldId="258"/>
            <ac:spMk id="12" creationId="{20586029-32A0-47E5-9AEC-AE3ABA6B94D0}"/>
          </ac:spMkLst>
        </pc:spChg>
        <pc:picChg chg="add mod">
          <ac:chgData name="David Initial" userId="3073b35d3b3628e5" providerId="LiveId" clId="{9013CF1B-9C9A-49EC-B000-270C61CBEAA6}" dt="2023-06-09T05:52:57.961" v="91" actId="1076"/>
          <ac:picMkLst>
            <pc:docMk/>
            <pc:sldMk cId="1949572848" sldId="258"/>
            <ac:picMk id="4" creationId="{400A678D-C56E-C04F-F7D6-175C36BF0E7E}"/>
          </ac:picMkLst>
        </pc:picChg>
        <pc:picChg chg="add mod">
          <ac:chgData name="David Initial" userId="3073b35d3b3628e5" providerId="LiveId" clId="{9013CF1B-9C9A-49EC-B000-270C61CBEAA6}" dt="2023-06-09T05:53:16.782" v="96" actId="1076"/>
          <ac:picMkLst>
            <pc:docMk/>
            <pc:sldMk cId="1949572848" sldId="258"/>
            <ac:picMk id="5" creationId="{0D0970AC-A47F-699C-BAF7-9FBC77948E6D}"/>
          </ac:picMkLst>
        </pc:picChg>
        <pc:picChg chg="add del mod">
          <ac:chgData name="David Initial" userId="3073b35d3b3628e5" providerId="LiveId" clId="{9013CF1B-9C9A-49EC-B000-270C61CBEAA6}" dt="2023-06-09T05:47:56.780" v="81"/>
          <ac:picMkLst>
            <pc:docMk/>
            <pc:sldMk cId="1949572848" sldId="258"/>
            <ac:picMk id="7" creationId="{0333726F-A9B5-2C1E-15D7-FC09E7346071}"/>
          </ac:picMkLst>
        </pc:picChg>
        <pc:picChg chg="add del mod ord">
          <ac:chgData name="David Initial" userId="3073b35d3b3628e5" providerId="LiveId" clId="{9013CF1B-9C9A-49EC-B000-270C61CBEAA6}" dt="2023-06-09T05:48:18.066" v="82"/>
          <ac:picMkLst>
            <pc:docMk/>
            <pc:sldMk cId="1949572848" sldId="258"/>
            <ac:picMk id="11" creationId="{F073AD96-4E51-AED3-3E98-941B02AE1A43}"/>
          </ac:picMkLst>
        </pc:picChg>
        <pc:picChg chg="add del mod">
          <ac:chgData name="David Initial" userId="3073b35d3b3628e5" providerId="LiveId" clId="{9013CF1B-9C9A-49EC-B000-270C61CBEAA6}" dt="2023-06-09T05:49:17.687" v="84"/>
          <ac:picMkLst>
            <pc:docMk/>
            <pc:sldMk cId="1949572848" sldId="258"/>
            <ac:picMk id="13" creationId="{9A95E7D0-A5DC-4D18-A59B-E9B5C4AE7E40}"/>
          </ac:picMkLst>
        </pc:picChg>
        <pc:picChg chg="add del mod ord">
          <ac:chgData name="David Initial" userId="3073b35d3b3628e5" providerId="LiveId" clId="{9013CF1B-9C9A-49EC-B000-270C61CBEAA6}" dt="2023-06-09T05:51:07.563" v="85"/>
          <ac:picMkLst>
            <pc:docMk/>
            <pc:sldMk cId="1949572848" sldId="258"/>
            <ac:picMk id="17" creationId="{59713E89-F936-0A42-6144-B90E2ABC31B8}"/>
          </ac:picMkLst>
        </pc:picChg>
        <pc:picChg chg="add del mod">
          <ac:chgData name="David Initial" userId="3073b35d3b3628e5" providerId="LiveId" clId="{9013CF1B-9C9A-49EC-B000-270C61CBEAA6}" dt="2023-06-09T05:54:00.024" v="101"/>
          <ac:picMkLst>
            <pc:docMk/>
            <pc:sldMk cId="1949572848" sldId="258"/>
            <ac:picMk id="18" creationId="{0D9A98F1-E6E2-84DF-F97F-ACECFBA02338}"/>
          </ac:picMkLst>
        </pc:picChg>
        <pc:picChg chg="add mod">
          <ac:chgData name="David Initial" userId="3073b35d3b3628e5" providerId="LiveId" clId="{9013CF1B-9C9A-49EC-B000-270C61CBEAA6}" dt="2023-06-09T05:53:32.056" v="99" actId="1076"/>
          <ac:picMkLst>
            <pc:docMk/>
            <pc:sldMk cId="1949572848" sldId="258"/>
            <ac:picMk id="22" creationId="{77A3E7A1-D022-2CDF-56C7-00302FFDBD76}"/>
          </ac:picMkLst>
        </pc:picChg>
        <pc:picChg chg="add mod">
          <ac:chgData name="David Initial" userId="3073b35d3b3628e5" providerId="LiveId" clId="{9013CF1B-9C9A-49EC-B000-270C61CBEAA6}" dt="2023-06-09T05:53:22.363" v="97" actId="1076"/>
          <ac:picMkLst>
            <pc:docMk/>
            <pc:sldMk cId="1949572848" sldId="258"/>
            <ac:picMk id="24" creationId="{0DC4417C-A506-1F31-A857-6083F7BC67F5}"/>
          </ac:picMkLst>
        </pc:picChg>
        <pc:picChg chg="add del mod ord">
          <ac:chgData name="David Initial" userId="3073b35d3b3628e5" providerId="LiveId" clId="{9013CF1B-9C9A-49EC-B000-270C61CBEAA6}" dt="2023-06-09T05:54:04.795" v="102"/>
          <ac:picMkLst>
            <pc:docMk/>
            <pc:sldMk cId="1949572848" sldId="258"/>
            <ac:picMk id="26" creationId="{91D2D58F-0873-F30A-93AD-62C6573325F4}"/>
          </ac:picMkLst>
        </pc:picChg>
        <pc:picChg chg="add del mod">
          <ac:chgData name="David Initial" userId="3073b35d3b3628e5" providerId="LiveId" clId="{9013CF1B-9C9A-49EC-B000-270C61CBEAA6}" dt="2023-06-09T05:54:07.785" v="104"/>
          <ac:picMkLst>
            <pc:docMk/>
            <pc:sldMk cId="1949572848" sldId="258"/>
            <ac:picMk id="27" creationId="{96BC3E06-CA26-C91F-CDC9-9E453CD5C49E}"/>
          </ac:picMkLst>
        </pc:picChg>
        <pc:picChg chg="add del mod ord">
          <ac:chgData name="David Initial" userId="3073b35d3b3628e5" providerId="LiveId" clId="{9013CF1B-9C9A-49EC-B000-270C61CBEAA6}" dt="2023-06-09T05:54:15.069" v="105"/>
          <ac:picMkLst>
            <pc:docMk/>
            <pc:sldMk cId="1949572848" sldId="258"/>
            <ac:picMk id="30" creationId="{D3CF09AF-4969-5F73-C2F2-1B510245463A}"/>
          </ac:picMkLst>
        </pc:picChg>
        <pc:picChg chg="add mod">
          <ac:chgData name="David Initial" userId="3073b35d3b3628e5" providerId="LiveId" clId="{9013CF1B-9C9A-49EC-B000-270C61CBEAA6}" dt="2023-06-09T05:59:18.850" v="107"/>
          <ac:picMkLst>
            <pc:docMk/>
            <pc:sldMk cId="1949572848" sldId="258"/>
            <ac:picMk id="32" creationId="{D0A37234-5348-0EF9-B5FD-BF1D5949DC5B}"/>
          </ac:picMkLst>
        </pc:picChg>
        <pc:cxnChg chg="add">
          <ac:chgData name="David Initial" userId="3073b35d3b3628e5" providerId="LiveId" clId="{9013CF1B-9C9A-49EC-B000-270C61CBEAA6}" dt="2023-06-09T05:41:54.025" v="48" actId="26606"/>
          <ac:cxnSpMkLst>
            <pc:docMk/>
            <pc:sldMk cId="1949572848" sldId="258"/>
            <ac:cxnSpMk id="14" creationId="{8C730EAB-A532-4295-A302-FB4B90DB9F5E}"/>
          </ac:cxnSpMkLst>
        </pc:cxnChg>
      </pc:sldChg>
      <pc:sldChg chg="addSp delSp modSp new mod modTransition setBg modAnim">
        <pc:chgData name="David Initial" userId="3073b35d3b3628e5" providerId="LiveId" clId="{9013CF1B-9C9A-49EC-B000-270C61CBEAA6}" dt="2023-06-09T06:02:32.668" v="110"/>
        <pc:sldMkLst>
          <pc:docMk/>
          <pc:sldMk cId="901250382" sldId="259"/>
        </pc:sldMkLst>
        <pc:spChg chg="del mod">
          <ac:chgData name="David Initial" userId="3073b35d3b3628e5" providerId="LiveId" clId="{9013CF1B-9C9A-49EC-B000-270C61CBEAA6}" dt="2023-06-09T05:42:24.075" v="54" actId="21"/>
          <ac:spMkLst>
            <pc:docMk/>
            <pc:sldMk cId="901250382" sldId="259"/>
            <ac:spMk id="2" creationId="{3BB82522-1520-4E26-B96D-DAE221FD6179}"/>
          </ac:spMkLst>
        </pc:spChg>
        <pc:spChg chg="del">
          <ac:chgData name="David Initial" userId="3073b35d3b3628e5" providerId="LiveId" clId="{9013CF1B-9C9A-49EC-B000-270C61CBEAA6}" dt="2023-06-09T05:42:04.466" v="49"/>
          <ac:spMkLst>
            <pc:docMk/>
            <pc:sldMk cId="901250382" sldId="259"/>
            <ac:spMk id="3" creationId="{044C4A10-5A97-849A-655A-8A35C8B66565}"/>
          </ac:spMkLst>
        </pc:spChg>
        <pc:spChg chg="add del">
          <ac:chgData name="David Initial" userId="3073b35d3b3628e5" providerId="LiveId" clId="{9013CF1B-9C9A-49EC-B000-270C61CBEAA6}" dt="2023-06-09T05:42:38.582" v="55" actId="26606"/>
          <ac:spMkLst>
            <pc:docMk/>
            <pc:sldMk cId="901250382" sldId="259"/>
            <ac:spMk id="10" creationId="{96646FC9-C66D-4EC7-8310-0DD4ACC49C6C}"/>
          </ac:spMkLst>
        </pc:spChg>
        <pc:spChg chg="add del">
          <ac:chgData name="David Initial" userId="3073b35d3b3628e5" providerId="LiveId" clId="{9013CF1B-9C9A-49EC-B000-270C61CBEAA6}" dt="2023-06-09T05:42:38.582" v="55" actId="26606"/>
          <ac:spMkLst>
            <pc:docMk/>
            <pc:sldMk cId="901250382" sldId="259"/>
            <ac:spMk id="12" creationId="{A3473CF9-37EB-43E7-89EF-D2D1C53D1DAC}"/>
          </ac:spMkLst>
        </pc:spChg>
        <pc:spChg chg="add del">
          <ac:chgData name="David Initial" userId="3073b35d3b3628e5" providerId="LiveId" clId="{9013CF1B-9C9A-49EC-B000-270C61CBEAA6}" dt="2023-06-09T05:42:38.582" v="55" actId="26606"/>
          <ac:spMkLst>
            <pc:docMk/>
            <pc:sldMk cId="901250382" sldId="259"/>
            <ac:spMk id="14" creationId="{586B4EF9-43BA-4655-A6FF-1D8E21574C95}"/>
          </ac:spMkLst>
        </pc:spChg>
        <pc:spChg chg="add">
          <ac:chgData name="David Initial" userId="3073b35d3b3628e5" providerId="LiveId" clId="{9013CF1B-9C9A-49EC-B000-270C61CBEAA6}" dt="2023-06-09T05:42:38.582" v="55" actId="26606"/>
          <ac:spMkLst>
            <pc:docMk/>
            <pc:sldMk cId="901250382" sldId="259"/>
            <ac:spMk id="19" creationId="{A9F529C3-C941-49FD-8C67-82F134F64BDB}"/>
          </ac:spMkLst>
        </pc:spChg>
        <pc:spChg chg="add">
          <ac:chgData name="David Initial" userId="3073b35d3b3628e5" providerId="LiveId" clId="{9013CF1B-9C9A-49EC-B000-270C61CBEAA6}" dt="2023-06-09T05:42:38.582" v="55" actId="26606"/>
          <ac:spMkLst>
            <pc:docMk/>
            <pc:sldMk cId="901250382" sldId="259"/>
            <ac:spMk id="21" creationId="{20586029-32A0-47E5-9AEC-AE3ABA6B94D0}"/>
          </ac:spMkLst>
        </pc:spChg>
        <pc:picChg chg="add mod ord">
          <ac:chgData name="David Initial" userId="3073b35d3b3628e5" providerId="LiveId" clId="{9013CF1B-9C9A-49EC-B000-270C61CBEAA6}" dt="2023-06-09T05:42:38.582" v="55" actId="26606"/>
          <ac:picMkLst>
            <pc:docMk/>
            <pc:sldMk cId="901250382" sldId="259"/>
            <ac:picMk id="4" creationId="{0DF2B010-801F-7095-7446-F0020FDEEC83}"/>
          </ac:picMkLst>
        </pc:picChg>
        <pc:picChg chg="add mod ord">
          <ac:chgData name="David Initial" userId="3073b35d3b3628e5" providerId="LiveId" clId="{9013CF1B-9C9A-49EC-B000-270C61CBEAA6}" dt="2023-06-09T05:42:38.582" v="55" actId="26606"/>
          <ac:picMkLst>
            <pc:docMk/>
            <pc:sldMk cId="901250382" sldId="259"/>
            <ac:picMk id="5" creationId="{20BC6190-B463-C82F-EA6D-A3A761D0A0A8}"/>
          </ac:picMkLst>
        </pc:picChg>
        <pc:picChg chg="add del mod">
          <ac:chgData name="David Initial" userId="3073b35d3b3628e5" providerId="LiveId" clId="{9013CF1B-9C9A-49EC-B000-270C61CBEAA6}" dt="2023-06-09T05:59:22.080" v="109"/>
          <ac:picMkLst>
            <pc:docMk/>
            <pc:sldMk cId="901250382" sldId="259"/>
            <ac:picMk id="9" creationId="{DB1C9AB0-BCE2-5020-C4C7-1501B51D3BDD}"/>
          </ac:picMkLst>
        </pc:picChg>
        <pc:picChg chg="add del mod ord">
          <ac:chgData name="David Initial" userId="3073b35d3b3628e5" providerId="LiveId" clId="{9013CF1B-9C9A-49EC-B000-270C61CBEAA6}" dt="2023-06-09T06:02:32.668" v="110"/>
          <ac:picMkLst>
            <pc:docMk/>
            <pc:sldMk cId="901250382" sldId="259"/>
            <ac:picMk id="15" creationId="{1B4522F7-987C-2673-C07E-621EF63490D2}"/>
          </ac:picMkLst>
        </pc:picChg>
        <pc:picChg chg="add mod">
          <ac:chgData name="David Initial" userId="3073b35d3b3628e5" providerId="LiveId" clId="{9013CF1B-9C9A-49EC-B000-270C61CBEAA6}" dt="2023-06-09T06:02:32.668" v="110"/>
          <ac:picMkLst>
            <pc:docMk/>
            <pc:sldMk cId="901250382" sldId="259"/>
            <ac:picMk id="16" creationId="{2B6D545E-D28D-0977-937D-9AE40BA84899}"/>
          </ac:picMkLst>
        </pc:picChg>
        <pc:cxnChg chg="add">
          <ac:chgData name="David Initial" userId="3073b35d3b3628e5" providerId="LiveId" clId="{9013CF1B-9C9A-49EC-B000-270C61CBEAA6}" dt="2023-06-09T05:42:38.582" v="55" actId="26606"/>
          <ac:cxnSpMkLst>
            <pc:docMk/>
            <pc:sldMk cId="901250382" sldId="259"/>
            <ac:cxnSpMk id="23" creationId="{8C730EAB-A532-4295-A302-FB4B90DB9F5E}"/>
          </ac:cxnSpMkLst>
        </pc:cxnChg>
      </pc:sldChg>
      <pc:sldChg chg="addSp delSp modSp new mod modTransition setBg">
        <pc:chgData name="David Initial" userId="3073b35d3b3628e5" providerId="LiveId" clId="{9013CF1B-9C9A-49EC-B000-270C61CBEAA6}" dt="2023-06-09T06:05:08.229" v="111"/>
        <pc:sldMkLst>
          <pc:docMk/>
          <pc:sldMk cId="1236837377" sldId="260"/>
        </pc:sldMkLst>
        <pc:spChg chg="add del">
          <ac:chgData name="David Initial" userId="3073b35d3b3628e5" providerId="LiveId" clId="{9013CF1B-9C9A-49EC-B000-270C61CBEAA6}" dt="2023-06-09T05:43:36.444" v="78" actId="26606"/>
          <ac:spMkLst>
            <pc:docMk/>
            <pc:sldMk cId="1236837377" sldId="260"/>
            <ac:spMk id="2" creationId="{0C167BD0-2EC6-DEC6-B1F9-79B4AE7C91AD}"/>
          </ac:spMkLst>
        </pc:spChg>
        <pc:spChg chg="del">
          <ac:chgData name="David Initial" userId="3073b35d3b3628e5" providerId="LiveId" clId="{9013CF1B-9C9A-49EC-B000-270C61CBEAA6}" dt="2023-06-09T05:42:48.417" v="57"/>
          <ac:spMkLst>
            <pc:docMk/>
            <pc:sldMk cId="1236837377" sldId="260"/>
            <ac:spMk id="3" creationId="{46381CD0-0131-85A8-D7F8-7E67E59F8E94}"/>
          </ac:spMkLst>
        </pc:spChg>
        <pc:spChg chg="add del">
          <ac:chgData name="David Initial" userId="3073b35d3b3628e5" providerId="LiveId" clId="{9013CF1B-9C9A-49EC-B000-270C61CBEAA6}" dt="2023-06-09T05:43:24.411" v="69" actId="26606"/>
          <ac:spMkLst>
            <pc:docMk/>
            <pc:sldMk cId="1236837377" sldId="260"/>
            <ac:spMk id="8" creationId="{C2E839C4-5D3F-49BA-DB75-6F67994E44DD}"/>
          </ac:spMkLst>
        </pc:spChg>
        <pc:spChg chg="add del">
          <ac:chgData name="David Initial" userId="3073b35d3b3628e5" providerId="LiveId" clId="{9013CF1B-9C9A-49EC-B000-270C61CBEAA6}" dt="2023-06-09T05:43:10.757" v="59" actId="26606"/>
          <ac:spMkLst>
            <pc:docMk/>
            <pc:sldMk cId="1236837377" sldId="260"/>
            <ac:spMk id="9" creationId="{7C1E5815-D54C-487F-A054-6D4930ADE3DF}"/>
          </ac:spMkLst>
        </pc:spChg>
        <pc:spChg chg="add del">
          <ac:chgData name="David Initial" userId="3073b35d3b3628e5" providerId="LiveId" clId="{9013CF1B-9C9A-49EC-B000-270C61CBEAA6}" dt="2023-06-09T05:43:10.757" v="59" actId="26606"/>
          <ac:spMkLst>
            <pc:docMk/>
            <pc:sldMk cId="1236837377" sldId="260"/>
            <ac:spMk id="11" creationId="{736F0DFD-0954-464F-BF12-DD2E6F6E0380}"/>
          </ac:spMkLst>
        </pc:spChg>
        <pc:spChg chg="add del">
          <ac:chgData name="David Initial" userId="3073b35d3b3628e5" providerId="LiveId" clId="{9013CF1B-9C9A-49EC-B000-270C61CBEAA6}" dt="2023-06-09T05:43:11.929" v="61" actId="26606"/>
          <ac:spMkLst>
            <pc:docMk/>
            <pc:sldMk cId="1236837377" sldId="260"/>
            <ac:spMk id="13" creationId="{01D0AF59-99C3-4251-AB9A-C966C6AD4400}"/>
          </ac:spMkLst>
        </pc:spChg>
        <pc:spChg chg="add del">
          <ac:chgData name="David Initial" userId="3073b35d3b3628e5" providerId="LiveId" clId="{9013CF1B-9C9A-49EC-B000-270C61CBEAA6}" dt="2023-06-09T05:43:11.929" v="61" actId="26606"/>
          <ac:spMkLst>
            <pc:docMk/>
            <pc:sldMk cId="1236837377" sldId="260"/>
            <ac:spMk id="14" creationId="{1855405F-37A2-4869-9154-F8BE3BECE6C3}"/>
          </ac:spMkLst>
        </pc:spChg>
        <pc:spChg chg="add del">
          <ac:chgData name="David Initial" userId="3073b35d3b3628e5" providerId="LiveId" clId="{9013CF1B-9C9A-49EC-B000-270C61CBEAA6}" dt="2023-06-09T05:43:21.238" v="63" actId="26606"/>
          <ac:spMkLst>
            <pc:docMk/>
            <pc:sldMk cId="1236837377" sldId="260"/>
            <ac:spMk id="16" creationId="{7C1E5815-D54C-487F-A054-6D4930ADE3DF}"/>
          </ac:spMkLst>
        </pc:spChg>
        <pc:spChg chg="add del">
          <ac:chgData name="David Initial" userId="3073b35d3b3628e5" providerId="LiveId" clId="{9013CF1B-9C9A-49EC-B000-270C61CBEAA6}" dt="2023-06-09T05:43:21.238" v="63" actId="26606"/>
          <ac:spMkLst>
            <pc:docMk/>
            <pc:sldMk cId="1236837377" sldId="260"/>
            <ac:spMk id="17" creationId="{736F0DFD-0954-464F-BF12-DD2E6F6E0380}"/>
          </ac:spMkLst>
        </pc:spChg>
        <pc:spChg chg="add del">
          <ac:chgData name="David Initial" userId="3073b35d3b3628e5" providerId="LiveId" clId="{9013CF1B-9C9A-49EC-B000-270C61CBEAA6}" dt="2023-06-09T05:43:22.191" v="65" actId="26606"/>
          <ac:spMkLst>
            <pc:docMk/>
            <pc:sldMk cId="1236837377" sldId="260"/>
            <ac:spMk id="19" creationId="{01D0AF59-99C3-4251-AB9A-C966C6AD4400}"/>
          </ac:spMkLst>
        </pc:spChg>
        <pc:spChg chg="add del">
          <ac:chgData name="David Initial" userId="3073b35d3b3628e5" providerId="LiveId" clId="{9013CF1B-9C9A-49EC-B000-270C61CBEAA6}" dt="2023-06-09T05:43:22.191" v="65" actId="26606"/>
          <ac:spMkLst>
            <pc:docMk/>
            <pc:sldMk cId="1236837377" sldId="260"/>
            <ac:spMk id="20" creationId="{1855405F-37A2-4869-9154-F8BE3BECE6C3}"/>
          </ac:spMkLst>
        </pc:spChg>
        <pc:spChg chg="add del">
          <ac:chgData name="David Initial" userId="3073b35d3b3628e5" providerId="LiveId" clId="{9013CF1B-9C9A-49EC-B000-270C61CBEAA6}" dt="2023-06-09T05:43:23.816" v="67" actId="26606"/>
          <ac:spMkLst>
            <pc:docMk/>
            <pc:sldMk cId="1236837377" sldId="260"/>
            <ac:spMk id="22" creationId="{E8692C0E-60E1-439F-A1D6-F1CABA5F9653}"/>
          </ac:spMkLst>
        </pc:spChg>
        <pc:spChg chg="add del">
          <ac:chgData name="David Initial" userId="3073b35d3b3628e5" providerId="LiveId" clId="{9013CF1B-9C9A-49EC-B000-270C61CBEAA6}" dt="2023-06-09T05:43:23.816" v="67" actId="26606"/>
          <ac:spMkLst>
            <pc:docMk/>
            <pc:sldMk cId="1236837377" sldId="260"/>
            <ac:spMk id="23" creationId="{11DC99DB-7E80-4D1E-9069-4489287AE7A6}"/>
          </ac:spMkLst>
        </pc:spChg>
        <pc:spChg chg="add del">
          <ac:chgData name="David Initial" userId="3073b35d3b3628e5" providerId="LiveId" clId="{9013CF1B-9C9A-49EC-B000-270C61CBEAA6}" dt="2023-06-09T05:43:23.816" v="67" actId="26606"/>
          <ac:spMkLst>
            <pc:docMk/>
            <pc:sldMk cId="1236837377" sldId="260"/>
            <ac:spMk id="24" creationId="{E1B0B4C7-ED1F-47FB-AA86-5C0CF97DC40A}"/>
          </ac:spMkLst>
        </pc:spChg>
        <pc:spChg chg="add del">
          <ac:chgData name="David Initial" userId="3073b35d3b3628e5" providerId="LiveId" clId="{9013CF1B-9C9A-49EC-B000-270C61CBEAA6}" dt="2023-06-09T05:43:24.411" v="69" actId="26606"/>
          <ac:spMkLst>
            <pc:docMk/>
            <pc:sldMk cId="1236837377" sldId="260"/>
            <ac:spMk id="26" creationId="{2B97F24A-32CE-4C1C-A50D-3016B394DCFB}"/>
          </ac:spMkLst>
        </pc:spChg>
        <pc:spChg chg="add del">
          <ac:chgData name="David Initial" userId="3073b35d3b3628e5" providerId="LiveId" clId="{9013CF1B-9C9A-49EC-B000-270C61CBEAA6}" dt="2023-06-09T05:43:24.411" v="69" actId="26606"/>
          <ac:spMkLst>
            <pc:docMk/>
            <pc:sldMk cId="1236837377" sldId="260"/>
            <ac:spMk id="27" creationId="{0C167BD0-2EC6-DEC6-B1F9-79B4AE7C91AD}"/>
          </ac:spMkLst>
        </pc:spChg>
        <pc:spChg chg="add del">
          <ac:chgData name="David Initial" userId="3073b35d3b3628e5" providerId="LiveId" clId="{9013CF1B-9C9A-49EC-B000-270C61CBEAA6}" dt="2023-06-09T05:43:24.411" v="69" actId="26606"/>
          <ac:spMkLst>
            <pc:docMk/>
            <pc:sldMk cId="1236837377" sldId="260"/>
            <ac:spMk id="28" creationId="{CD8B4F24-440B-49E9-B85D-733523DC064B}"/>
          </ac:spMkLst>
        </pc:spChg>
        <pc:spChg chg="add del">
          <ac:chgData name="David Initial" userId="3073b35d3b3628e5" providerId="LiveId" clId="{9013CF1B-9C9A-49EC-B000-270C61CBEAA6}" dt="2023-06-09T05:43:25.083" v="71" actId="26606"/>
          <ac:spMkLst>
            <pc:docMk/>
            <pc:sldMk cId="1236837377" sldId="260"/>
            <ac:spMk id="30" creationId="{E8692C0E-60E1-439F-A1D6-F1CABA5F9653}"/>
          </ac:spMkLst>
        </pc:spChg>
        <pc:spChg chg="add del">
          <ac:chgData name="David Initial" userId="3073b35d3b3628e5" providerId="LiveId" clId="{9013CF1B-9C9A-49EC-B000-270C61CBEAA6}" dt="2023-06-09T05:43:25.083" v="71" actId="26606"/>
          <ac:spMkLst>
            <pc:docMk/>
            <pc:sldMk cId="1236837377" sldId="260"/>
            <ac:spMk id="31" creationId="{11DC99DB-7E80-4D1E-9069-4489287AE7A6}"/>
          </ac:spMkLst>
        </pc:spChg>
        <pc:spChg chg="add del">
          <ac:chgData name="David Initial" userId="3073b35d3b3628e5" providerId="LiveId" clId="{9013CF1B-9C9A-49EC-B000-270C61CBEAA6}" dt="2023-06-09T05:43:25.083" v="71" actId="26606"/>
          <ac:spMkLst>
            <pc:docMk/>
            <pc:sldMk cId="1236837377" sldId="260"/>
            <ac:spMk id="32" creationId="{E1B0B4C7-ED1F-47FB-AA86-5C0CF97DC40A}"/>
          </ac:spMkLst>
        </pc:spChg>
        <pc:spChg chg="add del">
          <ac:chgData name="David Initial" userId="3073b35d3b3628e5" providerId="LiveId" clId="{9013CF1B-9C9A-49EC-B000-270C61CBEAA6}" dt="2023-06-09T05:43:29.659" v="73" actId="26606"/>
          <ac:spMkLst>
            <pc:docMk/>
            <pc:sldMk cId="1236837377" sldId="260"/>
            <ac:spMk id="34" creationId="{16DFB507-A35C-45A4-A4B1-88B692EB6BFB}"/>
          </ac:spMkLst>
        </pc:spChg>
        <pc:spChg chg="add del">
          <ac:chgData name="David Initial" userId="3073b35d3b3628e5" providerId="LiveId" clId="{9013CF1B-9C9A-49EC-B000-270C61CBEAA6}" dt="2023-06-09T05:43:29.659" v="73" actId="26606"/>
          <ac:spMkLst>
            <pc:docMk/>
            <pc:sldMk cId="1236837377" sldId="260"/>
            <ac:spMk id="35" creationId="{321407B0-5659-48D2-B8DE-DF83D5749533}"/>
          </ac:spMkLst>
        </pc:spChg>
        <pc:spChg chg="add del">
          <ac:chgData name="David Initial" userId="3073b35d3b3628e5" providerId="LiveId" clId="{9013CF1B-9C9A-49EC-B000-270C61CBEAA6}" dt="2023-06-09T05:43:29.659" v="73" actId="26606"/>
          <ac:spMkLst>
            <pc:docMk/>
            <pc:sldMk cId="1236837377" sldId="260"/>
            <ac:spMk id="36" creationId="{B9D22E60-9194-4252-8812-A1355DB6E613}"/>
          </ac:spMkLst>
        </pc:spChg>
        <pc:spChg chg="add del">
          <ac:chgData name="David Initial" userId="3073b35d3b3628e5" providerId="LiveId" clId="{9013CF1B-9C9A-49EC-B000-270C61CBEAA6}" dt="2023-06-09T05:43:35.303" v="75" actId="26606"/>
          <ac:spMkLst>
            <pc:docMk/>
            <pc:sldMk cId="1236837377" sldId="260"/>
            <ac:spMk id="38" creationId="{E8692C0E-60E1-439F-A1D6-F1CABA5F9653}"/>
          </ac:spMkLst>
        </pc:spChg>
        <pc:spChg chg="add del">
          <ac:chgData name="David Initial" userId="3073b35d3b3628e5" providerId="LiveId" clId="{9013CF1B-9C9A-49EC-B000-270C61CBEAA6}" dt="2023-06-09T05:43:35.303" v="75" actId="26606"/>
          <ac:spMkLst>
            <pc:docMk/>
            <pc:sldMk cId="1236837377" sldId="260"/>
            <ac:spMk id="39" creationId="{11DC99DB-7E80-4D1E-9069-4489287AE7A6}"/>
          </ac:spMkLst>
        </pc:spChg>
        <pc:spChg chg="add del">
          <ac:chgData name="David Initial" userId="3073b35d3b3628e5" providerId="LiveId" clId="{9013CF1B-9C9A-49EC-B000-270C61CBEAA6}" dt="2023-06-09T05:43:35.303" v="75" actId="26606"/>
          <ac:spMkLst>
            <pc:docMk/>
            <pc:sldMk cId="1236837377" sldId="260"/>
            <ac:spMk id="40" creationId="{E1B0B4C7-ED1F-47FB-AA86-5C0CF97DC40A}"/>
          </ac:spMkLst>
        </pc:spChg>
        <pc:spChg chg="add del">
          <ac:chgData name="David Initial" userId="3073b35d3b3628e5" providerId="LiveId" clId="{9013CF1B-9C9A-49EC-B000-270C61CBEAA6}" dt="2023-06-09T05:43:36.429" v="77" actId="26606"/>
          <ac:spMkLst>
            <pc:docMk/>
            <pc:sldMk cId="1236837377" sldId="260"/>
            <ac:spMk id="42" creationId="{7C1E5815-D54C-487F-A054-6D4930ADE3DF}"/>
          </ac:spMkLst>
        </pc:spChg>
        <pc:spChg chg="add del">
          <ac:chgData name="David Initial" userId="3073b35d3b3628e5" providerId="LiveId" clId="{9013CF1B-9C9A-49EC-B000-270C61CBEAA6}" dt="2023-06-09T05:43:36.429" v="77" actId="26606"/>
          <ac:spMkLst>
            <pc:docMk/>
            <pc:sldMk cId="1236837377" sldId="260"/>
            <ac:spMk id="43" creationId="{736F0DFD-0954-464F-BF12-DD2E6F6E0380}"/>
          </ac:spMkLst>
        </pc:spChg>
        <pc:spChg chg="add">
          <ac:chgData name="David Initial" userId="3073b35d3b3628e5" providerId="LiveId" clId="{9013CF1B-9C9A-49EC-B000-270C61CBEAA6}" dt="2023-06-09T05:43:36.444" v="78" actId="26606"/>
          <ac:spMkLst>
            <pc:docMk/>
            <pc:sldMk cId="1236837377" sldId="260"/>
            <ac:spMk id="45" creationId="{01D0AF59-99C3-4251-AB9A-C966C6AD4400}"/>
          </ac:spMkLst>
        </pc:spChg>
        <pc:spChg chg="add">
          <ac:chgData name="David Initial" userId="3073b35d3b3628e5" providerId="LiveId" clId="{9013CF1B-9C9A-49EC-B000-270C61CBEAA6}" dt="2023-06-09T05:43:36.444" v="78" actId="26606"/>
          <ac:spMkLst>
            <pc:docMk/>
            <pc:sldMk cId="1236837377" sldId="260"/>
            <ac:spMk id="46" creationId="{1855405F-37A2-4869-9154-F8BE3BECE6C3}"/>
          </ac:spMkLst>
        </pc:spChg>
        <pc:picChg chg="add mod">
          <ac:chgData name="David Initial" userId="3073b35d3b3628e5" providerId="LiveId" clId="{9013CF1B-9C9A-49EC-B000-270C61CBEAA6}" dt="2023-06-09T05:43:36.444" v="78" actId="26606"/>
          <ac:picMkLst>
            <pc:docMk/>
            <pc:sldMk cId="1236837377" sldId="260"/>
            <ac:picMk id="4" creationId="{B5314AAE-A9A1-3B7D-F962-B8BFA9A9B5E0}"/>
          </ac:picMkLst>
        </pc:picChg>
        <pc:picChg chg="add mod">
          <ac:chgData name="David Initial" userId="3073b35d3b3628e5" providerId="LiveId" clId="{9013CF1B-9C9A-49EC-B000-270C61CBEAA6}" dt="2023-06-09T06:05:08.229" v="111"/>
          <ac:picMkLst>
            <pc:docMk/>
            <pc:sldMk cId="1236837377" sldId="260"/>
            <ac:picMk id="7" creationId="{E790EAAA-0EDB-01AD-7A60-C7CCB5086A3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E85AB-B8AC-06FD-CA69-A88F041DF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D7807-A1F4-BA6F-1688-7BC127BA4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9CF0E-BD0B-F61B-AB53-17E6F24B3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4844-53EB-46CE-BC5F-C9E0B419987A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C59AE-AEE5-4C3F-D02D-4585061B5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AFD62-B863-5F52-22AA-4388A631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BD37-B6E6-4051-AF45-1DCF778B39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576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A7CD1-3360-DBB7-ED78-0164D14C9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74CAE-1601-B9BB-EAB4-9638EA05A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D3101-F1E4-C246-6EB9-3086EF344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4844-53EB-46CE-BC5F-C9E0B419987A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4BF81-73D4-D85D-3FD2-051B9A50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E0B21-4053-B643-5A8C-5E32E6B8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BD37-B6E6-4051-AF45-1DCF778B39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797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A75A86-A67A-7403-665D-3341E879BB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D4D51E-7E5E-5338-8335-36B4CE2C9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C6E7A-F508-F028-D9F8-D3EF5DB4F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4844-53EB-46CE-BC5F-C9E0B419987A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1DE4B-578C-685A-8591-48E36A125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3B11F-0CC8-CC6B-871A-55CA6C468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BD37-B6E6-4051-AF45-1DCF778B39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141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36027-6B79-A758-F35A-25F7B5CF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B8714-D014-71FA-6E77-1475384F1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BCEC3-E4E5-C53F-0664-2A31E5175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4844-53EB-46CE-BC5F-C9E0B419987A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1F196-9215-7043-E84B-6E566850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564FA-8E0A-0119-9076-D43B75A9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BD37-B6E6-4051-AF45-1DCF778B39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793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AE2E1-BFC0-4ED1-654A-7E4857CB7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671E2-BF7A-D690-464A-E932D8D7E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246FD-67BF-1A9E-7B39-74C24474C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4844-53EB-46CE-BC5F-C9E0B419987A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68A60-B9BC-DDEF-8A6F-09BE4764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E0D58-FD98-1240-0C6F-1A3F763B6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BD37-B6E6-4051-AF45-1DCF778B39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35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0F9B-6F3E-4FFF-5264-2F22565F4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CEE56-8C47-C088-35CC-B70DA8EEBA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03910F-2469-57B6-530D-92F746665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9BE94-FC2B-1D99-F7DC-B50CFD167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4844-53EB-46CE-BC5F-C9E0B419987A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B8B27A-2905-B013-B1DF-A52FC68C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3D95F-AEFF-FDFA-BDF2-CDDD19DE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BD37-B6E6-4051-AF45-1DCF778B39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516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D6A1C-EF3A-6669-B554-9A10729B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75C94-E7D6-53E7-B22A-E1C0C2AA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3DA07-C263-B533-E09B-F709BA551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82719A-CDD3-2AB0-01B4-F95C0EF0EE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288074-DA57-6D51-A595-23429BB2B5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EAE1CB-96B2-36E3-57E2-2A8871156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4844-53EB-46CE-BC5F-C9E0B419987A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223DB2-FD0B-B6E9-F4B9-BCFA0623B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84DA59-DFB0-C3F5-14E0-3E49D88BE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BD37-B6E6-4051-AF45-1DCF778B39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30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191AC-36B0-43BF-B079-6388FAD57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E4E8F2-E6B9-13D4-4662-55FE0081C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4844-53EB-46CE-BC5F-C9E0B419987A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111E3-2339-CF84-3E84-8AEEDA5FC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014B5-E207-6D98-854D-84ED1303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BD37-B6E6-4051-AF45-1DCF778B39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192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145767-C949-D32D-3442-40BAA9B66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4844-53EB-46CE-BC5F-C9E0B419987A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3BC8AF-CEDD-A6D8-950C-C8AAEBEAC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19E56-A426-819C-A281-0851C9156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BD37-B6E6-4051-AF45-1DCF778B39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333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8969-EE7C-6BF0-3FF8-6070B5D65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88A24-5705-D13F-2D6A-6F0A978A2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EAB22A-1A6A-5088-8ED4-A56187E18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F20B0-B043-BB0D-2B4D-950D90C75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4844-53EB-46CE-BC5F-C9E0B419987A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3EEEA-068C-F287-BA0F-D46B99B6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CBD2F-A760-0C98-32B2-8B93CEF1F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BD37-B6E6-4051-AF45-1DCF778B39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705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D52C9-61F2-19D6-1DA3-BCC2DAFF5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34780A-5B1F-50B7-12BA-5F0552CFB9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0F31F-545E-5E54-011B-116AA5C4F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B4A86-F610-74BE-9032-F0FA0FC7C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4844-53EB-46CE-BC5F-C9E0B419987A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3BD87-468C-5B31-7CB8-18547C42C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AB365-A5C6-6B29-B0D9-6A583F07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ABD37-B6E6-4051-AF45-1DCF778B39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47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9507F-C7CC-1F67-07A9-8BFD3686A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E30C1-E2AA-436B-CDE7-31F5D27B7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2055-5033-2981-EA7F-9F0F179ADB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64844-53EB-46CE-BC5F-C9E0B419987A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41770-38EC-C2D6-1D93-BB06D2DEB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0BCB7-24EA-C74C-4D34-C9680799C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ABD37-B6E6-4051-AF45-1DCF778B39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7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8FCBC-E94B-F514-9722-AF1D63A122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FIT3152 A3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592BE1-2805-87F2-36E3-32A62163D2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Author: LIANG DIZHEN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03D5C3F-648A-55AA-8EF5-1A2A21FD4E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46282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62"/>
    </mc:Choice>
    <mc:Fallback>
      <p:transition spd="slow" advTm="25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text, screenshot, line, number&#10;&#10;Description automatically generated">
            <a:extLst>
              <a:ext uri="{FF2B5EF4-FFF2-40B4-BE49-F238E27FC236}">
                <a16:creationId xmlns:a16="http://schemas.microsoft.com/office/drawing/2014/main" id="{02A2AB77-9D0E-61A5-AEED-FB1A8F509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467" y="2106760"/>
            <a:ext cx="10905066" cy="2644479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93EBD5C-7439-17D1-7A85-2647BFC267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83188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24"/>
    </mc:Choice>
    <mc:Fallback>
      <p:transition spd="slow" advTm="8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icture containing text, diagram, screenshot, font&#10;&#10;Description automatically generated">
            <a:extLst>
              <a:ext uri="{FF2B5EF4-FFF2-40B4-BE49-F238E27FC236}">
                <a16:creationId xmlns:a16="http://schemas.microsoft.com/office/drawing/2014/main" id="{400A678D-C56E-C04F-F7D6-175C36BF0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1384" y="1096463"/>
            <a:ext cx="5294716" cy="36004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diagram of a cluster&#10;&#10;Description automatically generated with low confidence">
            <a:extLst>
              <a:ext uri="{FF2B5EF4-FFF2-40B4-BE49-F238E27FC236}">
                <a16:creationId xmlns:a16="http://schemas.microsoft.com/office/drawing/2014/main" id="{0D0970AC-A47F-699C-BAF7-9FBC77948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100" y="1025242"/>
            <a:ext cx="5294715" cy="36930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A3E7A1-D022-2CDF-56C7-00302FFDB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535" y="5038902"/>
            <a:ext cx="4140413" cy="997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DC4417C-A506-1F31-A857-6083F7BC67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3577" y="5038903"/>
            <a:ext cx="4121362" cy="997001"/>
          </a:xfrm>
          <a:prstGeom prst="rect">
            <a:avLst/>
          </a:prstGeom>
        </p:spPr>
      </p:pic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D0A37234-5348-0EF9-B5FD-BF1D5949DC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9572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935"/>
    </mc:Choice>
    <mc:Fallback>
      <p:transition spd="slow" advTm="150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F2B010-801F-7095-7446-F0020FDEE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467" y="1516284"/>
            <a:ext cx="5294716" cy="382543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, diagram&#10;&#10;Description automatically generated">
            <a:extLst>
              <a:ext uri="{FF2B5EF4-FFF2-40B4-BE49-F238E27FC236}">
                <a16:creationId xmlns:a16="http://schemas.microsoft.com/office/drawing/2014/main" id="{20BC6190-B463-C82F-EA6D-A3A761D0A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817" y="1456719"/>
            <a:ext cx="5294715" cy="3944561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2B6D545E-D28D-0977-937D-9AE40BA848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01250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040"/>
    </mc:Choice>
    <mc:Fallback>
      <p:transition spd="slow" advTm="187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icture containing text, diagram, map, line&#10;&#10;Description automatically generated">
            <a:extLst>
              <a:ext uri="{FF2B5EF4-FFF2-40B4-BE49-F238E27FC236}">
                <a16:creationId xmlns:a16="http://schemas.microsoft.com/office/drawing/2014/main" id="{B5314AAE-A9A1-3B7D-F962-B8BFA9A9B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56903" y="643467"/>
            <a:ext cx="8878193" cy="557106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790EAAA-0EDB-01AD-7A60-C7CCB5086A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36837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894"/>
    </mc:Choice>
    <mc:Fallback>
      <p:transition spd="slow" advTm="145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6</Words>
  <Application>Microsoft Office PowerPoint</Application>
  <PresentationFormat>Widescreen</PresentationFormat>
  <Paragraphs>2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FIT3152 A3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FIT3152 A3</dc:title>
  <dc:creator>David Initial</dc:creator>
  <cp:lastModifiedBy>David Initial</cp:lastModifiedBy>
  <cp:revision>1</cp:revision>
  <dcterms:created xsi:type="dcterms:W3CDTF">2023-06-09T05:30:54Z</dcterms:created>
  <dcterms:modified xsi:type="dcterms:W3CDTF">2023-06-09T06:05:18Z</dcterms:modified>
</cp:coreProperties>
</file>